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B701B-29D6-4CB3-AB54-EF74F23B3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2DB2A11-F4E9-41D0-8CE0-D21222AC0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6E27B0-C26E-48A9-9EF6-B5E2E71A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6AB61EF-72C8-4652-AA77-696454C3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7C5BC1-9EBA-4F92-8F31-C988949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914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A06A9-7ECB-4072-ADB6-FA6D8121F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53AE17B-ABE1-4DA6-B690-60051752E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0049E-BF25-4FB8-AA29-A6AB8682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51797C3-6310-4A51-B296-23596EF8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D73F9C4-909C-439C-A728-986BF48C5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072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1E51AD5-1A0A-4BC4-ABF3-A4CD33B26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9E8B462-4036-43E1-BFAD-288423320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A833F2A-1919-4E06-975A-A652EDDE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200D24-4956-42C3-940F-504233B39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F3D7CAB-5952-4277-B978-DCDA5E28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903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3DC15-EAAE-4394-A022-9EBC1A7A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74C51A-E04A-4791-A06F-162EE623C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E3C2BE-B639-4539-BEAC-8480F2CF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8EED26-4C47-45BC-B665-EB702BBA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ACB123-9B3D-4F7E-8508-3DDFE049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165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FCBBC-71ED-4199-A772-5DB8EE35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FF6FFFF-DC6E-414C-B121-AC4B13024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3F654B-EFBD-4FC2-800E-E7EFAD6A9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D36F25-AB84-4336-A519-E39CEEA04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B9F166-AFB9-43EA-9072-9B35B36C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49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A639F-4A71-45B2-AE0E-3D4F1192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DDA560D-4E5F-42ED-8CA2-A002A99B4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ECAD30D-8FBB-4A3D-B2A0-95F667994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DE56569-845A-4849-A68C-CDC087ED2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D354EA4-9DDF-42F3-BC2A-FD1C8D26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5FAAE31-3215-4552-8F30-1AD0CDD2B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451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4D3F1-9F60-46EA-B1C6-3789761CB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4E9CAA-8A20-44FA-9241-A271349C9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BF68D4D-84A0-494F-8C7C-E00B0BE50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D37C9B9-C348-4093-B6F7-ADEB177CA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64D32CA-946B-4E7C-9D39-DED3BD656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6D13B48-EAEC-4A0D-AFE2-9A455044B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082C1C4-DC55-49F6-B771-CEEAABE7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DC1B459-7A09-4ADE-96FC-4C1AA0E0D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72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00913-529C-49C1-9833-F1D448F4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9438C65-190C-4519-A112-DA78A9E84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DA0A215-1576-422A-8B30-6B9430997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711DC7D-B0A8-4A58-939F-3EFAD84C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730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5C36907-2C07-4F6C-B112-091BEF68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A44555-5E9B-44E0-AF92-3F207C30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3DED656-667E-450C-97C7-95F0D4E7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030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2FF1D-F4A3-4B76-80F4-D225AB882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5DFDF0-458A-49CA-A60B-30FD19F6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B170BFD-A00E-4D37-B47E-BD8E58F7A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AED53C5-6B64-4D3F-A5E7-63EB21877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9B86AEB-54E0-48E2-B412-A9F8429EE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BEA9979-5863-4D69-9458-2CB2458F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92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448C8-810B-4BFE-9A8E-9BE11E796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EFD262E-DC9B-4D30-A3B1-4C6332F8F1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3BCE7B-F1DB-4EE7-91B9-1120528BF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BE5DC41-9E34-4C27-92F3-F167547B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ACE5D03-6C89-4879-89EB-7ABA8344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55A0B4A-7C8F-4407-A9A8-F8849A23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705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7811A76-53D4-4972-A0A4-B30BF29EB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B892C42-87CE-4636-A9C4-6C2E8C983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5F820A-3E00-4CD8-9B94-FD270A0D6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3ACA-E7F4-4097-8D30-313FC41F2CBC}" type="datetimeFigureOut">
              <a:rPr lang="da-DK" smtClean="0"/>
              <a:t>09-01-2022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8081D3-EEFE-41E7-81AE-B65D1D801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9535E9-4BE5-4C5A-82DA-29C283FBDB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D1D0-22D5-41C8-956C-D5E8F47194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681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A01D5B-929A-45DB-BC89-778D25F12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1856" y="625213"/>
            <a:ext cx="9144000" cy="724192"/>
          </a:xfrm>
        </p:spPr>
        <p:txBody>
          <a:bodyPr>
            <a:normAutofit fontScale="90000"/>
          </a:bodyPr>
          <a:lstStyle/>
          <a:p>
            <a:r>
              <a:rPr lang="da-DK" sz="3200" b="1" dirty="0">
                <a:solidFill>
                  <a:srgbClr val="0070C0"/>
                </a:solidFill>
              </a:rPr>
              <a:t>Stillingsopslag</a:t>
            </a:r>
            <a:br>
              <a:rPr lang="da-DK" sz="3200" b="1" dirty="0">
                <a:solidFill>
                  <a:srgbClr val="0070C0"/>
                </a:solidFill>
              </a:rPr>
            </a:br>
            <a:r>
              <a:rPr lang="da-DK" sz="3200" b="1" dirty="0">
                <a:solidFill>
                  <a:srgbClr val="0070C0"/>
                </a:solidFill>
              </a:rPr>
              <a:t>Bestyrer Café Brabrand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52548EB-A624-4C5E-94D4-074E02734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0882" y="5264457"/>
            <a:ext cx="310718" cy="454981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4A7140D-B707-4834-BE2C-44184538A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94" y="625213"/>
            <a:ext cx="1600200" cy="1781175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BD7365F7-6501-45CF-8FE4-A334043FD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0947" y="549813"/>
            <a:ext cx="2036039" cy="1781176"/>
          </a:xfrm>
          <a:prstGeom prst="rect">
            <a:avLst/>
          </a:prstGeom>
        </p:spPr>
      </p:pic>
      <p:sp>
        <p:nvSpPr>
          <p:cNvPr id="12" name="Tekstfelt 11">
            <a:extLst>
              <a:ext uri="{FF2B5EF4-FFF2-40B4-BE49-F238E27FC236}">
                <a16:creationId xmlns:a16="http://schemas.microsoft.com/office/drawing/2014/main" id="{D39EC152-35CE-4AEB-B00B-A241AE5DB073}"/>
              </a:ext>
            </a:extLst>
          </p:cNvPr>
          <p:cNvSpPr txBox="1"/>
          <p:nvPr/>
        </p:nvSpPr>
        <p:spPr>
          <a:xfrm>
            <a:off x="3914825" y="1915490"/>
            <a:ext cx="2590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/>
              <a:t>Åbningstider</a:t>
            </a:r>
            <a:r>
              <a:rPr lang="da-DK" sz="1600" dirty="0"/>
              <a:t> </a:t>
            </a:r>
          </a:p>
          <a:p>
            <a:r>
              <a:rPr lang="da-DK" sz="1600" dirty="0"/>
              <a:t>Man-</a:t>
            </a:r>
            <a:r>
              <a:rPr lang="da-DK" sz="1600" dirty="0" err="1"/>
              <a:t>Fre</a:t>
            </a:r>
            <a:r>
              <a:rPr lang="da-DK" sz="1600" dirty="0"/>
              <a:t>	17.00-21.00</a:t>
            </a:r>
          </a:p>
          <a:p>
            <a:r>
              <a:rPr lang="da-DK" sz="1600" dirty="0" err="1"/>
              <a:t>Lør</a:t>
            </a:r>
            <a:r>
              <a:rPr lang="da-DK" sz="1600" dirty="0"/>
              <a:t>-Søn	Efter behov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200DE035-F418-49BA-8A7D-0FAED5D81ECF}"/>
              </a:ext>
            </a:extLst>
          </p:cNvPr>
          <p:cNvSpPr txBox="1"/>
          <p:nvPr/>
        </p:nvSpPr>
        <p:spPr>
          <a:xfrm>
            <a:off x="9682624" y="3429000"/>
            <a:ext cx="1721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Opstart</a:t>
            </a:r>
          </a:p>
          <a:p>
            <a:r>
              <a:rPr lang="da-DK" sz="1600" dirty="0"/>
              <a:t>Senest 01.04.2022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CD7A582E-70C8-4B13-B620-5D263BF052EF}"/>
              </a:ext>
            </a:extLst>
          </p:cNvPr>
          <p:cNvSpPr txBox="1"/>
          <p:nvPr/>
        </p:nvSpPr>
        <p:spPr>
          <a:xfrm>
            <a:off x="1388375" y="2837512"/>
            <a:ext cx="41628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Arrangementer</a:t>
            </a:r>
          </a:p>
          <a:p>
            <a:r>
              <a:rPr lang="da-DK" sz="1600" dirty="0"/>
              <a:t>Tradition for fodboldstævne, bordtennisstævne,</a:t>
            </a:r>
          </a:p>
          <a:p>
            <a:r>
              <a:rPr lang="da-DK" sz="1600" dirty="0"/>
              <a:t>gymnastikopvisning, håndbold-, fodbold- og</a:t>
            </a:r>
          </a:p>
          <a:p>
            <a:r>
              <a:rPr lang="da-DK" sz="1600" dirty="0"/>
              <a:t>badmintonskole, bydelsjulefrokost,</a:t>
            </a:r>
          </a:p>
          <a:p>
            <a:r>
              <a:rPr lang="da-DK" sz="1600" dirty="0"/>
              <a:t>Nytårstræf, Sommerfest, Pigeaftener,</a:t>
            </a:r>
          </a:p>
          <a:p>
            <a:r>
              <a:rPr lang="da-DK" sz="1600" dirty="0"/>
              <a:t>Ølsmagning, Spilaftener, Storskærm m.m.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9781F809-1179-4226-A288-0828CA778F82}"/>
              </a:ext>
            </a:extLst>
          </p:cNvPr>
          <p:cNvSpPr txBox="1"/>
          <p:nvPr/>
        </p:nvSpPr>
        <p:spPr>
          <a:xfrm>
            <a:off x="6662512" y="2384690"/>
            <a:ext cx="2478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Kundegrundlag</a:t>
            </a:r>
          </a:p>
          <a:p>
            <a:r>
              <a:rPr lang="da-DK" sz="1600" dirty="0"/>
              <a:t>1.500 brugere af anlægget, </a:t>
            </a:r>
          </a:p>
          <a:p>
            <a:r>
              <a:rPr lang="da-DK" sz="1600" dirty="0"/>
              <a:t>samt tilskuere og forældre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9A3442B4-1003-4CFC-BBBD-F7B9A118FA07}"/>
              </a:ext>
            </a:extLst>
          </p:cNvPr>
          <p:cNvSpPr txBox="1"/>
          <p:nvPr/>
        </p:nvSpPr>
        <p:spPr>
          <a:xfrm>
            <a:off x="5909588" y="3510825"/>
            <a:ext cx="30562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Sportsgrene afholder</a:t>
            </a:r>
          </a:p>
          <a:p>
            <a:r>
              <a:rPr lang="da-DK" sz="1600" dirty="0"/>
              <a:t>Generalforsamlinger, træner/leder</a:t>
            </a:r>
          </a:p>
          <a:p>
            <a:r>
              <a:rPr lang="da-DK" sz="1600" dirty="0"/>
              <a:t>møder, afslutningsfester, forældre-</a:t>
            </a:r>
          </a:p>
          <a:p>
            <a:r>
              <a:rPr lang="da-DK" sz="1600" dirty="0"/>
              <a:t>møder, fællesspisning m.v.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CD183E0-E09D-4050-91DD-205C75175AD1}"/>
              </a:ext>
            </a:extLst>
          </p:cNvPr>
          <p:cNvSpPr txBox="1"/>
          <p:nvPr/>
        </p:nvSpPr>
        <p:spPr>
          <a:xfrm>
            <a:off x="830919" y="4588043"/>
            <a:ext cx="3323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Hjemmekampe 2. division fodbold</a:t>
            </a:r>
          </a:p>
          <a:p>
            <a:r>
              <a:rPr lang="da-DK" sz="1600" dirty="0"/>
              <a:t>200-300 tilskuere køber øl + pølser og</a:t>
            </a:r>
          </a:p>
          <a:p>
            <a:r>
              <a:rPr lang="da-DK" sz="1600" dirty="0"/>
              <a:t>brød til 16 hjemmekampe om året.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07F97CE-62A3-464B-BF8C-FCCCEB5C23F6}"/>
              </a:ext>
            </a:extLst>
          </p:cNvPr>
          <p:cNvSpPr txBox="1"/>
          <p:nvPr/>
        </p:nvSpPr>
        <p:spPr>
          <a:xfrm>
            <a:off x="4937760" y="4796431"/>
            <a:ext cx="41195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Faciliteter</a:t>
            </a:r>
          </a:p>
          <a:p>
            <a:r>
              <a:rPr lang="da-DK" sz="1600" dirty="0"/>
              <a:t>2 Caféområder, ved Hal 1 og mod boldbanerne.</a:t>
            </a:r>
          </a:p>
          <a:p>
            <a:r>
              <a:rPr lang="da-DK" sz="1600" dirty="0"/>
              <a:t>Madlavningskøkken, køl og frys, porcelæn, glas,</a:t>
            </a:r>
          </a:p>
          <a:p>
            <a:r>
              <a:rPr lang="da-DK" sz="1600" dirty="0"/>
              <a:t>Bestik m.v.  Kan naturligvis besigtiges.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3E969F5A-FC62-4399-9013-7DC0C135BE8A}"/>
              </a:ext>
            </a:extLst>
          </p:cNvPr>
          <p:cNvSpPr txBox="1"/>
          <p:nvPr/>
        </p:nvSpPr>
        <p:spPr>
          <a:xfrm>
            <a:off x="9271440" y="4479627"/>
            <a:ext cx="29138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Samarbejdspartnere</a:t>
            </a:r>
          </a:p>
          <a:p>
            <a:r>
              <a:rPr lang="da-DK" sz="1600" dirty="0"/>
              <a:t>Aarhus Kommune</a:t>
            </a:r>
          </a:p>
          <a:p>
            <a:r>
              <a:rPr lang="da-DK" sz="1600" dirty="0"/>
              <a:t>Caféudvalg med repræsentanter </a:t>
            </a:r>
          </a:p>
          <a:p>
            <a:r>
              <a:rPr lang="da-DK" sz="1600" dirty="0"/>
              <a:t>fra anlæggets sportsgrene</a:t>
            </a:r>
          </a:p>
          <a:p>
            <a:endParaRPr lang="da-DK" sz="1600" dirty="0"/>
          </a:p>
          <a:p>
            <a:endParaRPr lang="da-DK" sz="16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CD44BCA-1E2C-4623-BAB2-45211EFB0D80}"/>
              </a:ext>
            </a:extLst>
          </p:cNvPr>
          <p:cNvSpPr txBox="1"/>
          <p:nvPr/>
        </p:nvSpPr>
        <p:spPr>
          <a:xfrm>
            <a:off x="1336809" y="5780782"/>
            <a:ext cx="42105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Ansøgning og CV</a:t>
            </a:r>
          </a:p>
          <a:p>
            <a:r>
              <a:rPr lang="da-DK" sz="1600" dirty="0"/>
              <a:t>Sendes til </a:t>
            </a:r>
            <a:r>
              <a:rPr lang="da-DK" sz="1600" dirty="0">
                <a:hlinkClick r:id="rId4"/>
              </a:rPr>
              <a:t>kimgrothbifhaandbold@gmail.com</a:t>
            </a:r>
            <a:endParaRPr lang="da-DK" sz="1600" dirty="0"/>
          </a:p>
          <a:p>
            <a:r>
              <a:rPr lang="da-DK" sz="1600" dirty="0"/>
              <a:t>Frist: Hurtigst muligt - samtaler holdes løbende</a:t>
            </a:r>
          </a:p>
          <a:p>
            <a:endParaRPr lang="da-DK" sz="160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4FAD16F-9BD5-41FD-B487-5A57C68F1CE3}"/>
              </a:ext>
            </a:extLst>
          </p:cNvPr>
          <p:cNvSpPr txBox="1"/>
          <p:nvPr/>
        </p:nvSpPr>
        <p:spPr>
          <a:xfrm>
            <a:off x="8460088" y="5867500"/>
            <a:ext cx="2716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 b="1" dirty="0"/>
              <a:t>Ekstra indtjening en mulighed</a:t>
            </a:r>
          </a:p>
          <a:p>
            <a:r>
              <a:rPr lang="da-DK" sz="1600" dirty="0"/>
              <a:t>Rengøringsarbejde m.m.</a:t>
            </a:r>
          </a:p>
        </p:txBody>
      </p:sp>
    </p:spTree>
    <p:extLst>
      <p:ext uri="{BB962C8B-B14F-4D97-AF65-F5344CB8AC3E}">
        <p14:creationId xmlns:p14="http://schemas.microsoft.com/office/powerpoint/2010/main" val="50944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Stillingsopslag Bestyrer Café Brabrand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Sponsorarbejde i Brabrand IF</dc:title>
  <dc:creator>Kim Groth</dc:creator>
  <cp:lastModifiedBy>Jesper Richardt</cp:lastModifiedBy>
  <cp:revision>6</cp:revision>
  <dcterms:created xsi:type="dcterms:W3CDTF">2021-06-06T19:00:53Z</dcterms:created>
  <dcterms:modified xsi:type="dcterms:W3CDTF">2022-01-09T15:26:51Z</dcterms:modified>
</cp:coreProperties>
</file>